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B3ECB-EAFF-4A3C-90C1-08E1BBE83F95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4592F-B61A-4931-B372-B3BCBD46AB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21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592F-B61A-4931-B372-B3BCBD46AB4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161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592F-B61A-4931-B372-B3BCBD46AB4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48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403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198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006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86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074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11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144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897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888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702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933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B26D-ACB4-4A2C-84CA-4BA967317DB1}" type="datetimeFigureOut">
              <a:rPr lang="hu-HU" smtClean="0"/>
              <a:t>2015.04.29.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5B12E-9A2D-47BD-8B12-40B5DF3BD9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624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-Zai2SZUAj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youtu.be/fGkQ6DRSAE8" TargetMode="External"/><Relationship Id="rId4" Type="http://schemas.openxmlformats.org/officeDocument/2006/relationships/hyperlink" Target="http://youtu.be/tVRTG_DhLr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Radnóti Miklós portré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86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345638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u="sng" dirty="0" smtClean="0"/>
              <a:t>A., feladat – Nézd meg a filmet!</a:t>
            </a:r>
          </a:p>
          <a:p>
            <a:endParaRPr lang="hu-HU" sz="1000" dirty="0" smtClean="0"/>
          </a:p>
          <a:p>
            <a:r>
              <a:rPr lang="hu-HU" sz="1400" dirty="0" smtClean="0"/>
              <a:t>Életrajz </a:t>
            </a:r>
            <a:r>
              <a:rPr lang="hu-HU" sz="1400" dirty="0"/>
              <a:t>fényképekkel </a:t>
            </a:r>
            <a:r>
              <a:rPr lang="hu-HU" sz="1400" dirty="0" smtClean="0"/>
              <a:t>(8 perc) </a:t>
            </a:r>
            <a:endParaRPr lang="hu-HU" sz="1400" dirty="0" smtClean="0"/>
          </a:p>
          <a:p>
            <a:r>
              <a:rPr lang="hu-HU" sz="1400" b="1" u="sng" dirty="0" smtClean="0">
                <a:hlinkClick r:id="rId3"/>
              </a:rPr>
              <a:t>Itt nyisd meg!</a:t>
            </a:r>
            <a:endParaRPr lang="hu-HU" sz="1400" b="1" u="sng" dirty="0"/>
          </a:p>
          <a:p>
            <a:endParaRPr lang="hu-HU" sz="1400" b="1" u="sng" dirty="0" smtClean="0"/>
          </a:p>
          <a:p>
            <a:r>
              <a:rPr lang="hu-HU" sz="1400" dirty="0" smtClean="0"/>
              <a:t>Válaszolj az alábbi kérdésekre!</a:t>
            </a:r>
          </a:p>
          <a:p>
            <a:endParaRPr lang="hu-HU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hu-HU" dirty="0" smtClean="0"/>
              <a:t>Ki nevelte fel az elárvult fiút?</a:t>
            </a:r>
          </a:p>
          <a:p>
            <a:pPr marL="228600" indent="-228600">
              <a:buFont typeface="+mj-lt"/>
              <a:buAutoNum type="arabicPeriod"/>
            </a:pPr>
            <a:r>
              <a:rPr lang="hu-HU" dirty="0" smtClean="0"/>
              <a:t>Mi volt első verses kötetének címe?</a:t>
            </a:r>
          </a:p>
          <a:p>
            <a:pPr marL="228600" indent="-228600">
              <a:buFont typeface="+mj-lt"/>
              <a:buAutoNum type="arabicPeriod"/>
            </a:pPr>
            <a:r>
              <a:rPr lang="hu-HU" dirty="0" smtClean="0"/>
              <a:t>Milyen végzettséget szerzett?</a:t>
            </a:r>
          </a:p>
          <a:p>
            <a:pPr marL="228600" indent="-228600">
              <a:buFont typeface="+mj-lt"/>
              <a:buAutoNum type="arabicPeriod"/>
            </a:pPr>
            <a:r>
              <a:rPr lang="hu-HU" dirty="0" smtClean="0"/>
              <a:t>Mi volt felesége rendes és beceneve?</a:t>
            </a:r>
          </a:p>
          <a:p>
            <a:pPr marL="228600" indent="-228600">
              <a:buFont typeface="+mj-lt"/>
              <a:buAutoNum type="arabicPeriod"/>
            </a:pPr>
            <a:r>
              <a:rPr lang="hu-HU" dirty="0" smtClean="0"/>
              <a:t>Hol végezték ki ?</a:t>
            </a:r>
            <a:endParaRPr lang="hu-HU" dirty="0"/>
          </a:p>
          <a:p>
            <a:pPr marL="228600" indent="-228600">
              <a:buFont typeface="+mj-lt"/>
              <a:buAutoNum type="arabicPeriod"/>
            </a:pPr>
            <a:r>
              <a:rPr lang="hu-HU" dirty="0" smtClean="0"/>
              <a:t>Mit jelent a „Tajtékos ég” verses kötet „poszthumusz” megjelölése?</a:t>
            </a:r>
          </a:p>
          <a:p>
            <a:pPr marL="228600" indent="-228600">
              <a:buFont typeface="+mj-lt"/>
              <a:buAutoNum type="arabicPeriod"/>
            </a:pPr>
            <a:r>
              <a:rPr lang="hu-HU" dirty="0" smtClean="0"/>
              <a:t>Hányszor temették el földi maradványait?</a:t>
            </a:r>
          </a:p>
        </p:txBody>
      </p:sp>
      <p:sp>
        <p:nvSpPr>
          <p:cNvPr id="4" name="Téglalap 3"/>
          <p:cNvSpPr/>
          <p:nvPr/>
        </p:nvSpPr>
        <p:spPr>
          <a:xfrm>
            <a:off x="4283968" y="630992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u="sng" dirty="0"/>
              <a:t>B</a:t>
            </a:r>
            <a:r>
              <a:rPr lang="hu-HU" b="1" u="sng" dirty="0" smtClean="0"/>
              <a:t>., feladat – Nézd meg a filmet!</a:t>
            </a:r>
          </a:p>
          <a:p>
            <a:endParaRPr lang="hu-HU" dirty="0" smtClean="0"/>
          </a:p>
          <a:p>
            <a:r>
              <a:rPr lang="hu-HU" sz="1400" dirty="0" smtClean="0"/>
              <a:t>Ikrek hava részlet (4 perc):</a:t>
            </a:r>
            <a:br>
              <a:rPr lang="hu-HU" sz="1400" dirty="0" smtClean="0"/>
            </a:br>
            <a:r>
              <a:rPr lang="hu-HU" sz="1400" b="1" dirty="0" smtClean="0">
                <a:hlinkClick r:id="rId4"/>
              </a:rPr>
              <a:t>http://youtu.be/tVRTG_DhLrQ</a:t>
            </a:r>
            <a:endParaRPr lang="hu-HU" sz="1400" b="1" dirty="0" smtClean="0"/>
          </a:p>
          <a:p>
            <a:r>
              <a:rPr lang="hu-HU" sz="1400" dirty="0" smtClean="0"/>
              <a:t>Válaszolj az alábbi kérdésekre!</a:t>
            </a:r>
          </a:p>
          <a:p>
            <a:endParaRPr lang="hu-HU" sz="1400" dirty="0"/>
          </a:p>
          <a:p>
            <a:pPr marL="228600" indent="-228600">
              <a:buFont typeface="+mj-lt"/>
              <a:buAutoNum type="arabicPeriod"/>
            </a:pPr>
            <a:r>
              <a:rPr lang="hu-HU" dirty="0"/>
              <a:t>Hány éves volt az édesanya az ikerszülés idején</a:t>
            </a:r>
            <a:r>
              <a:rPr lang="hu-HU" dirty="0" smtClean="0"/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hu-HU" dirty="0" smtClean="0"/>
              <a:t>Felháborodott szavai szerint mit tett volna az apa helyett a fiú?</a:t>
            </a:r>
          </a:p>
        </p:txBody>
      </p:sp>
      <p:sp>
        <p:nvSpPr>
          <p:cNvPr id="5" name="Téglalap 4"/>
          <p:cNvSpPr/>
          <p:nvPr/>
        </p:nvSpPr>
        <p:spPr>
          <a:xfrm>
            <a:off x="4427984" y="3590287"/>
            <a:ext cx="36724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u="sng" dirty="0" smtClean="0"/>
              <a:t>C., feladat – Nézd meg a filmet!</a:t>
            </a:r>
          </a:p>
          <a:p>
            <a:endParaRPr lang="hu-HU" dirty="0" smtClean="0"/>
          </a:p>
          <a:p>
            <a:r>
              <a:rPr lang="hu-HU" dirty="0" smtClean="0"/>
              <a:t>Radnóti versek és a Sorstalanság c film részletei (10 perc):</a:t>
            </a:r>
            <a:br>
              <a:rPr lang="hu-HU" dirty="0" smtClean="0"/>
            </a:br>
            <a:r>
              <a:rPr lang="hu-HU" dirty="0" smtClean="0">
                <a:hlinkClick r:id="rId5"/>
              </a:rPr>
              <a:t>http://youtu.be/fGkQ6DRSAE8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vers szövegét filmrészletek illusztrálják. Kinek a regénye alapján készült a film?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0374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115</Words>
  <Application>Microsoft Office PowerPoint</Application>
  <PresentationFormat>Diavetítés a képernyőre (4:3 oldalarány)</PresentationFormat>
  <Paragraphs>29</Paragraphs>
  <Slides>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Radnóti Miklós portré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Diadal</dc:creator>
  <cp:lastModifiedBy>Diadal</cp:lastModifiedBy>
  <cp:revision>8</cp:revision>
  <dcterms:created xsi:type="dcterms:W3CDTF">2015-04-29T08:19:44Z</dcterms:created>
  <dcterms:modified xsi:type="dcterms:W3CDTF">2015-04-29T11:29:48Z</dcterms:modified>
</cp:coreProperties>
</file>